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9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3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5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2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3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4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1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4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1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8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YwKhTsaP1wnrX6Pa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AE1E9-F190-7E8A-39FC-C1464D5ECF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2024 Point-in-Time Count Planning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20294-E623-4887-D8EC-E9C88C3D12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24, 2023</a:t>
            </a:r>
          </a:p>
        </p:txBody>
      </p:sp>
    </p:spTree>
    <p:extLst>
      <p:ext uri="{BB962C8B-B14F-4D97-AF65-F5344CB8AC3E}">
        <p14:creationId xmlns:p14="http://schemas.microsoft.com/office/powerpoint/2010/main" val="2606699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44D07-B89E-D689-18F7-70143CAE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Become a Team Lead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CA6B7-4792-7672-FA0E-DEA9946BB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out this form: </a:t>
            </a:r>
            <a:r>
              <a:rPr lang="en-US" dirty="0">
                <a:hlinkClick r:id="rId2"/>
              </a:rPr>
              <a:t>https://forms.gle/YwKhTsaP1wnrX6Pa7</a:t>
            </a:r>
            <a:endParaRPr lang="en-US" dirty="0"/>
          </a:p>
          <a:p>
            <a:r>
              <a:rPr lang="en-US" dirty="0"/>
              <a:t>Link with Description of Roles will be listed on the website. </a:t>
            </a:r>
          </a:p>
        </p:txBody>
      </p:sp>
    </p:spTree>
    <p:extLst>
      <p:ext uri="{BB962C8B-B14F-4D97-AF65-F5344CB8AC3E}">
        <p14:creationId xmlns:p14="http://schemas.microsoft.com/office/powerpoint/2010/main" val="3240544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28B45-897A-15F1-5A17-DE367C1AE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AB427-E5A1-D38F-5D1F-8E9F96E8E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timeline</a:t>
            </a:r>
          </a:p>
          <a:p>
            <a:r>
              <a:rPr lang="en-US" dirty="0"/>
              <a:t>Schedule Team Lead Meet Up</a:t>
            </a:r>
          </a:p>
          <a:p>
            <a:r>
              <a:rPr lang="en-US" dirty="0"/>
              <a:t>Finalize schedule for team leads</a:t>
            </a:r>
          </a:p>
        </p:txBody>
      </p:sp>
    </p:spTree>
    <p:extLst>
      <p:ext uri="{BB962C8B-B14F-4D97-AF65-F5344CB8AC3E}">
        <p14:creationId xmlns:p14="http://schemas.microsoft.com/office/powerpoint/2010/main" val="240137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07BB6-E24C-10EF-0CF0-66EF28C6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81D0A-0AA4-B33D-3154-9903B59C4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Thursday, October 26, 2023</a:t>
            </a:r>
          </a:p>
          <a:p>
            <a:r>
              <a:rPr lang="en-US" dirty="0"/>
              <a:t>Where: Escambia County Emergency Management</a:t>
            </a:r>
          </a:p>
          <a:p>
            <a:r>
              <a:rPr lang="en-US" dirty="0"/>
              <a:t>Time: 2 </a:t>
            </a:r>
            <a:r>
              <a:rPr lang="en-US" dirty="0" err="1"/>
              <a:t>p.m</a:t>
            </a:r>
            <a:r>
              <a:rPr lang="en-US" dirty="0"/>
              <a:t> to 3:30 p.m.</a:t>
            </a:r>
          </a:p>
        </p:txBody>
      </p:sp>
    </p:spTree>
    <p:extLst>
      <p:ext uri="{BB962C8B-B14F-4D97-AF65-F5344CB8AC3E}">
        <p14:creationId xmlns:p14="http://schemas.microsoft.com/office/powerpoint/2010/main" val="202605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08582-6EC6-F7C2-9A0B-6F141E0B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19D7F-4DB0-D2CC-55B1-2D55E2404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2023 Point-in-Time Count (PIT) Recap</a:t>
            </a:r>
          </a:p>
          <a:p>
            <a:r>
              <a:rPr lang="en-US" dirty="0"/>
              <a:t>2024 PIT Timeline</a:t>
            </a:r>
          </a:p>
          <a:p>
            <a:r>
              <a:rPr lang="en-US" dirty="0"/>
              <a:t>Committee Recruitment</a:t>
            </a:r>
          </a:p>
          <a:p>
            <a:r>
              <a:rPr lang="en-US" dirty="0"/>
              <a:t>What’s Next</a:t>
            </a:r>
          </a:p>
          <a:p>
            <a:r>
              <a:rPr lang="en-US" dirty="0"/>
              <a:t>Next Meeting?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5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F7311-1E4B-BF5A-D459-561BEE469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PIT Recap: What did we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A7654-A480-AF0A-261F-A8B4A2C22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included only mandatory questions and gave the option to refuse to answer. </a:t>
            </a:r>
          </a:p>
          <a:p>
            <a:r>
              <a:rPr lang="en-US" dirty="0"/>
              <a:t>Local CoC removed the Social Security Number from PIT survey.</a:t>
            </a:r>
          </a:p>
          <a:p>
            <a:r>
              <a:rPr lang="en-US" b="1" u="sng" dirty="0">
                <a:solidFill>
                  <a:srgbClr val="00B050">
                    <a:alpha val="70000"/>
                  </a:srgbClr>
                </a:solidFill>
              </a:rPr>
              <a:t>Pro</a:t>
            </a:r>
            <a:r>
              <a:rPr lang="en-US" dirty="0"/>
              <a:t>: may have increased participation for those surveyed</a:t>
            </a:r>
          </a:p>
          <a:p>
            <a:r>
              <a:rPr lang="en-US" b="1" u="sng" dirty="0">
                <a:solidFill>
                  <a:srgbClr val="FF0000">
                    <a:alpha val="70000"/>
                  </a:srgbClr>
                </a:solidFill>
              </a:rPr>
              <a:t>Con</a:t>
            </a:r>
            <a:r>
              <a:rPr lang="en-US" dirty="0"/>
              <a:t>: increased difficulty to de-duplicate when demographic information was refused. </a:t>
            </a:r>
          </a:p>
          <a:p>
            <a:pPr marL="2286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14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35F2-1BD0-9DBA-56B3-F51D99CBF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Added Support by Government &amp; Volunteer Co-Coordinator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1187E-FAE6-66CE-32D9-9C35C43D3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Support by the City of Pensacola and Escambia County for PIT and You-Count. </a:t>
            </a:r>
          </a:p>
          <a:p>
            <a:r>
              <a:rPr lang="en-US" dirty="0"/>
              <a:t>Support by BRACE as Volunteer Co-Coordinator.</a:t>
            </a:r>
          </a:p>
          <a:p>
            <a:r>
              <a:rPr lang="en-US" dirty="0"/>
              <a:t>Increased notification to encampments and known locations to bring awareness amongst our unhoused neighbors. </a:t>
            </a:r>
          </a:p>
          <a:p>
            <a:r>
              <a:rPr lang="en-US" dirty="0"/>
              <a:t>Increased mapping overlay to identify encampments.</a:t>
            </a:r>
          </a:p>
          <a:p>
            <a:r>
              <a:rPr lang="en-US" dirty="0"/>
              <a:t>Increased volunteer participation at You-Count. </a:t>
            </a:r>
          </a:p>
          <a:p>
            <a:r>
              <a:rPr lang="en-US" dirty="0"/>
              <a:t>Coordinated de-duplication process and transportation with wristbands for ECAT. </a:t>
            </a:r>
          </a:p>
        </p:txBody>
      </p:sp>
    </p:spTree>
    <p:extLst>
      <p:ext uri="{BB962C8B-B14F-4D97-AF65-F5344CB8AC3E}">
        <p14:creationId xmlns:p14="http://schemas.microsoft.com/office/powerpoint/2010/main" val="203500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821F-B0F2-3337-C713-45BAC1B62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Added Street Outreach Teams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4FDE4-9784-E306-E06F-78DAD57FD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Extended number of survey days. </a:t>
            </a:r>
          </a:p>
          <a:p>
            <a:r>
              <a:rPr lang="en-US" dirty="0"/>
              <a:t>Added routes.</a:t>
            </a:r>
          </a:p>
          <a:p>
            <a:r>
              <a:rPr lang="en-US" dirty="0"/>
              <a:t>Night-time count for the first time ever. </a:t>
            </a:r>
          </a:p>
          <a:p>
            <a:r>
              <a:rPr lang="en-US" dirty="0"/>
              <a:t>Extension of routes increased number of contacts.</a:t>
            </a:r>
          </a:p>
          <a:p>
            <a:r>
              <a:rPr lang="en-US" dirty="0"/>
              <a:t>Additional routes expanded reach further across the CoC coverage area (Century, Cantonment, rural-Santa Rosa, and Navarre/Gulf Breeze)</a:t>
            </a:r>
          </a:p>
        </p:txBody>
      </p:sp>
    </p:spTree>
    <p:extLst>
      <p:ext uri="{BB962C8B-B14F-4D97-AF65-F5344CB8AC3E}">
        <p14:creationId xmlns:p14="http://schemas.microsoft.com/office/powerpoint/2010/main" val="37328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B19E0-96FA-12AD-5CA1-4AFE939BD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PIT Data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508A7-2ACA-5071-E356-0FF844926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Opening Doors HMIS team added real-time PIT data to the website. </a:t>
            </a:r>
          </a:p>
          <a:p>
            <a:r>
              <a:rPr lang="en-US" b="1" u="sng" dirty="0">
                <a:solidFill>
                  <a:srgbClr val="00B050">
                    <a:alpha val="70000"/>
                  </a:srgbClr>
                </a:solidFill>
              </a:rPr>
              <a:t>Pro</a:t>
            </a:r>
            <a:r>
              <a:rPr lang="en-US" dirty="0"/>
              <a:t>: Instant notification to public of progress.</a:t>
            </a:r>
          </a:p>
        </p:txBody>
      </p:sp>
    </p:spTree>
    <p:extLst>
      <p:ext uri="{BB962C8B-B14F-4D97-AF65-F5344CB8AC3E}">
        <p14:creationId xmlns:p14="http://schemas.microsoft.com/office/powerpoint/2010/main" val="4081125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F4A31-027D-D156-106C-F8AE374F9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Appreciation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4F9DD-A155-366D-91A7-1BFBEFC22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First-ever volunteer appreciation event post-PIT.</a:t>
            </a:r>
          </a:p>
          <a:p>
            <a:r>
              <a:rPr lang="en-US" dirty="0"/>
              <a:t>Hosted by Family Promise of Escambia and BRACE.</a:t>
            </a:r>
          </a:p>
          <a:p>
            <a:pPr marL="2286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69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BD894-4341-F42B-2CAA-4E40BC7F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Timeline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AAF47A-313F-7BE7-AA58-FBB1B8EFB48E}"/>
              </a:ext>
            </a:extLst>
          </p:cNvPr>
          <p:cNvCxnSpPr>
            <a:cxnSpLocks/>
          </p:cNvCxnSpPr>
          <p:nvPr/>
        </p:nvCxnSpPr>
        <p:spPr>
          <a:xfrm>
            <a:off x="10356980" y="3194957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row: Notched Right 48">
            <a:extLst>
              <a:ext uri="{FF2B5EF4-FFF2-40B4-BE49-F238E27FC236}">
                <a16:creationId xmlns:a16="http://schemas.microsoft.com/office/drawing/2014/main" id="{538F8905-8067-3BF1-F74F-380C081ADA85}"/>
              </a:ext>
            </a:extLst>
          </p:cNvPr>
          <p:cNvSpPr/>
          <p:nvPr/>
        </p:nvSpPr>
        <p:spPr>
          <a:xfrm>
            <a:off x="455211" y="2639699"/>
            <a:ext cx="10014155" cy="2306044"/>
          </a:xfrm>
          <a:prstGeom prst="notchedRightArrow">
            <a:avLst>
              <a:gd name="adj1" fmla="val 51101"/>
              <a:gd name="adj2" fmla="val 48279"/>
            </a:avLst>
          </a:prstGeom>
          <a:gradFill flip="none" rotWithShape="1">
            <a:gsLst>
              <a:gs pos="0">
                <a:srgbClr val="DCCDDB"/>
              </a:gs>
              <a:gs pos="37000">
                <a:srgbClr val="DCCDDB"/>
              </a:gs>
              <a:gs pos="86000">
                <a:schemeClr val="accent1"/>
              </a:gs>
              <a:gs pos="100000">
                <a:schemeClr val="accent1"/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sz="125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A80996B5-463A-926E-A0A8-73B6DD0044C3}"/>
              </a:ext>
            </a:extLst>
          </p:cNvPr>
          <p:cNvSpPr/>
          <p:nvPr/>
        </p:nvSpPr>
        <p:spPr>
          <a:xfrm>
            <a:off x="6005867" y="4327128"/>
            <a:ext cx="762839" cy="970073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Week of December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 Incen</a:t>
            </a:r>
            <a:r>
              <a:rPr lang="en-US" sz="125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tives</a:t>
            </a:r>
            <a:endParaRPr lang="en-US" sz="1250" b="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Training Dates</a:t>
            </a:r>
            <a:endParaRPr lang="en-US" sz="1250" b="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76F3379-6B52-B432-FC54-B0565768A8C4}"/>
              </a:ext>
            </a:extLst>
          </p:cNvPr>
          <p:cNvSpPr/>
          <p:nvPr/>
        </p:nvSpPr>
        <p:spPr>
          <a:xfrm>
            <a:off x="6100873" y="3504465"/>
            <a:ext cx="572827" cy="57651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EAC4CD0-52FA-89C1-B690-B6EC991EB4E7}"/>
              </a:ext>
            </a:extLst>
          </p:cNvPr>
          <p:cNvCxnSpPr>
            <a:cxnSpLocks/>
          </p:cNvCxnSpPr>
          <p:nvPr/>
        </p:nvCxnSpPr>
        <p:spPr>
          <a:xfrm>
            <a:off x="6387286" y="4076972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F74E0966-357D-343B-B8ED-CEC7897D0B3F}"/>
              </a:ext>
            </a:extLst>
          </p:cNvPr>
          <p:cNvSpPr/>
          <p:nvPr/>
        </p:nvSpPr>
        <p:spPr>
          <a:xfrm>
            <a:off x="4048014" y="4327128"/>
            <a:ext cx="1466781" cy="1191122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Week of Thanksgiving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Flyers to Known Locations 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endParaRPr lang="en-US" sz="125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Encampments</a:t>
            </a:r>
            <a:b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250" b="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6E38CDC-07FE-7863-9F0F-E4F8404B824B}"/>
              </a:ext>
            </a:extLst>
          </p:cNvPr>
          <p:cNvSpPr/>
          <p:nvPr/>
        </p:nvSpPr>
        <p:spPr>
          <a:xfrm>
            <a:off x="4494991" y="3504465"/>
            <a:ext cx="572827" cy="5765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14AE84D-3E72-EE8B-6EB1-B920BA0C0D0D}"/>
              </a:ext>
            </a:extLst>
          </p:cNvPr>
          <p:cNvCxnSpPr>
            <a:cxnSpLocks/>
          </p:cNvCxnSpPr>
          <p:nvPr/>
        </p:nvCxnSpPr>
        <p:spPr>
          <a:xfrm>
            <a:off x="4781404" y="4076972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13CB6C2E-2D0E-9483-B38D-68AEB7867A78}"/>
              </a:ext>
            </a:extLst>
          </p:cNvPr>
          <p:cNvSpPr/>
          <p:nvPr/>
        </p:nvSpPr>
        <p:spPr>
          <a:xfrm>
            <a:off x="2610383" y="4327128"/>
            <a:ext cx="1108501" cy="970073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Finalize PIT Committee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Fri., 11/3</a:t>
            </a:r>
            <a:endParaRPr lang="en-US" sz="1250" kern="12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B8BEBB6-0B05-F7AC-6472-1B4E46A77DA4}"/>
              </a:ext>
            </a:extLst>
          </p:cNvPr>
          <p:cNvSpPr/>
          <p:nvPr/>
        </p:nvSpPr>
        <p:spPr>
          <a:xfrm>
            <a:off x="2878220" y="3504465"/>
            <a:ext cx="572827" cy="57651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D6F3261-C9BE-15B2-8A63-3042A00D925A}"/>
              </a:ext>
            </a:extLst>
          </p:cNvPr>
          <p:cNvCxnSpPr>
            <a:cxnSpLocks/>
          </p:cNvCxnSpPr>
          <p:nvPr/>
        </p:nvCxnSpPr>
        <p:spPr>
          <a:xfrm>
            <a:off x="3164633" y="4075067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BCABFB13-4DD2-98FD-04A0-AA33328FAE80}"/>
              </a:ext>
            </a:extLst>
          </p:cNvPr>
          <p:cNvSpPr/>
          <p:nvPr/>
        </p:nvSpPr>
        <p:spPr>
          <a:xfrm>
            <a:off x="1074972" y="4327128"/>
            <a:ext cx="999827" cy="970073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Posting of PIT Count Date/Time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Wed., 10/25</a:t>
            </a:r>
            <a:endParaRPr lang="en-US" sz="125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A9252B9-05C1-2D4C-AE28-1712429E4671}"/>
              </a:ext>
            </a:extLst>
          </p:cNvPr>
          <p:cNvSpPr/>
          <p:nvPr/>
        </p:nvSpPr>
        <p:spPr>
          <a:xfrm>
            <a:off x="1288472" y="3504465"/>
            <a:ext cx="572827" cy="57651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8804C90-920F-4BFE-4608-EE210EE1B290}"/>
              </a:ext>
            </a:extLst>
          </p:cNvPr>
          <p:cNvCxnSpPr>
            <a:cxnSpLocks/>
          </p:cNvCxnSpPr>
          <p:nvPr/>
        </p:nvCxnSpPr>
        <p:spPr>
          <a:xfrm>
            <a:off x="1574885" y="4075067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2B4B1307-5F7D-CC42-1528-FC6C728939F0}"/>
              </a:ext>
            </a:extLst>
          </p:cNvPr>
          <p:cNvSpPr/>
          <p:nvPr/>
        </p:nvSpPr>
        <p:spPr>
          <a:xfrm>
            <a:off x="1878081" y="2076855"/>
            <a:ext cx="999828" cy="1174849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b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Informational Meeting</a:t>
            </a:r>
            <a:b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50" b="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Thu., 10/26 </a:t>
            </a:r>
            <a:br>
              <a:rPr lang="en-US" sz="1250" b="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50" b="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en-US" sz="125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2p</a:t>
            </a:r>
            <a:r>
              <a:rPr lang="en-US" sz="1250" b="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CST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945D72F6-E750-401A-FA70-C5BA48B7BC21}"/>
              </a:ext>
            </a:extLst>
          </p:cNvPr>
          <p:cNvSpPr/>
          <p:nvPr/>
        </p:nvSpPr>
        <p:spPr>
          <a:xfrm>
            <a:off x="2091582" y="3504465"/>
            <a:ext cx="572827" cy="57651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8E6061D-92AB-96D8-99DC-41AB64835BCF}"/>
              </a:ext>
            </a:extLst>
          </p:cNvPr>
          <p:cNvCxnSpPr>
            <a:cxnSpLocks/>
          </p:cNvCxnSpPr>
          <p:nvPr/>
        </p:nvCxnSpPr>
        <p:spPr>
          <a:xfrm>
            <a:off x="2377995" y="3198689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520D2E52-8965-84C1-A160-FD6F99C982A2}"/>
              </a:ext>
            </a:extLst>
          </p:cNvPr>
          <p:cNvSpPr/>
          <p:nvPr/>
        </p:nvSpPr>
        <p:spPr>
          <a:xfrm>
            <a:off x="242145" y="2076855"/>
            <a:ext cx="1057703" cy="1174849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b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</a:rPr>
              <a:t>PIT Planning Kickoff</a:t>
            </a:r>
            <a:br>
              <a:rPr lang="en-US" sz="1250" b="1" kern="1200" dirty="0">
                <a:solidFill>
                  <a:schemeClr val="tx2"/>
                </a:solidFill>
              </a:rPr>
            </a:br>
            <a:r>
              <a:rPr lang="en-US" sz="1250" b="0" kern="1200" dirty="0">
                <a:solidFill>
                  <a:schemeClr val="tx2"/>
                </a:solidFill>
              </a:rPr>
              <a:t>Tues., </a:t>
            </a:r>
            <a:r>
              <a:rPr lang="en-US" sz="1250" dirty="0">
                <a:solidFill>
                  <a:schemeClr val="tx2"/>
                </a:solidFill>
              </a:rPr>
              <a:t>10</a:t>
            </a:r>
            <a:r>
              <a:rPr lang="en-US" sz="1250" b="0" kern="1200" dirty="0">
                <a:solidFill>
                  <a:schemeClr val="tx2"/>
                </a:solidFill>
              </a:rPr>
              <a:t>/24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5AE5616-CD2D-38A8-0952-A0E4675DA766}"/>
              </a:ext>
            </a:extLst>
          </p:cNvPr>
          <p:cNvSpPr/>
          <p:nvPr/>
        </p:nvSpPr>
        <p:spPr>
          <a:xfrm>
            <a:off x="484583" y="3504465"/>
            <a:ext cx="572827" cy="57651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430B7F9-D7BF-BFFA-AAED-BD0A83AAA59C}"/>
              </a:ext>
            </a:extLst>
          </p:cNvPr>
          <p:cNvCxnSpPr>
            <a:cxnSpLocks/>
          </p:cNvCxnSpPr>
          <p:nvPr/>
        </p:nvCxnSpPr>
        <p:spPr>
          <a:xfrm>
            <a:off x="770996" y="3202577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F713D19B-D43A-9EF0-9538-EED7D8D046F8}"/>
              </a:ext>
            </a:extLst>
          </p:cNvPr>
          <p:cNvSpPr/>
          <p:nvPr/>
        </p:nvSpPr>
        <p:spPr>
          <a:xfrm>
            <a:off x="5073413" y="2076855"/>
            <a:ext cx="1218441" cy="1174849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b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 of November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Surveys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Volunteer Recruitment and Deployment Plan</a:t>
            </a:r>
            <a:endParaRPr lang="en-US" sz="1250" b="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494D500-0BB9-B23E-73BF-2A03D88CADA2}"/>
              </a:ext>
            </a:extLst>
          </p:cNvPr>
          <p:cNvSpPr/>
          <p:nvPr/>
        </p:nvSpPr>
        <p:spPr>
          <a:xfrm>
            <a:off x="5299615" y="3504465"/>
            <a:ext cx="572827" cy="57651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D21E9EA-2899-D1D2-0814-AD632C351A1A}"/>
              </a:ext>
            </a:extLst>
          </p:cNvPr>
          <p:cNvCxnSpPr>
            <a:cxnSpLocks/>
          </p:cNvCxnSpPr>
          <p:nvPr/>
        </p:nvCxnSpPr>
        <p:spPr>
          <a:xfrm>
            <a:off x="5586028" y="3202577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95F2C6D9-A9BB-619C-1C72-92E76BB2D28E}"/>
              </a:ext>
            </a:extLst>
          </p:cNvPr>
          <p:cNvSpPr/>
          <p:nvPr/>
        </p:nvSpPr>
        <p:spPr>
          <a:xfrm>
            <a:off x="6806849" y="2076855"/>
            <a:ext cx="762839" cy="1174849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b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Holiday closure 12/18 to 1/4</a:t>
            </a:r>
            <a:endParaRPr lang="en-US" sz="1250" b="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729096A-C8CE-C333-EDDF-996A5C91D806}"/>
              </a:ext>
            </a:extLst>
          </p:cNvPr>
          <p:cNvSpPr/>
          <p:nvPr/>
        </p:nvSpPr>
        <p:spPr>
          <a:xfrm>
            <a:off x="6901855" y="3504465"/>
            <a:ext cx="572827" cy="57651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AEDF201-F0F5-4EA6-B670-ADB9E870A8B0}"/>
              </a:ext>
            </a:extLst>
          </p:cNvPr>
          <p:cNvCxnSpPr>
            <a:cxnSpLocks/>
          </p:cNvCxnSpPr>
          <p:nvPr/>
        </p:nvCxnSpPr>
        <p:spPr>
          <a:xfrm>
            <a:off x="7188268" y="3204482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3713F8C5-2C23-86C4-D848-F84A4BAF5647}"/>
              </a:ext>
            </a:extLst>
          </p:cNvPr>
          <p:cNvSpPr/>
          <p:nvPr/>
        </p:nvSpPr>
        <p:spPr>
          <a:xfrm>
            <a:off x="3382693" y="2076855"/>
            <a:ext cx="1197706" cy="1174849"/>
          </a:xfrm>
          <a:custGeom>
            <a:avLst/>
            <a:gdLst>
              <a:gd name="connsiteX0" fmla="*/ 0 w 775845"/>
              <a:gd name="connsiteY0" fmla="*/ 0 h 2306044"/>
              <a:gd name="connsiteX1" fmla="*/ 775845 w 775845"/>
              <a:gd name="connsiteY1" fmla="*/ 0 h 2306044"/>
              <a:gd name="connsiteX2" fmla="*/ 775845 w 775845"/>
              <a:gd name="connsiteY2" fmla="*/ 2306044 h 2306044"/>
              <a:gd name="connsiteX3" fmla="*/ 0 w 775845"/>
              <a:gd name="connsiteY3" fmla="*/ 2306044 h 2306044"/>
              <a:gd name="connsiteX4" fmla="*/ 0 w 7758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845" h="2306044">
                <a:moveTo>
                  <a:pt x="0" y="0"/>
                </a:moveTo>
                <a:lnTo>
                  <a:pt x="775845" y="0"/>
                </a:lnTo>
                <a:lnTo>
                  <a:pt x="7758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b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Fri., 11/17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Identify all Sheltered and Unsheltered Count Locations</a:t>
            </a:r>
            <a:endParaRPr lang="en-US" sz="1250" b="1" kern="12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75664C6C-248F-21CF-506B-159770F2A5D1}"/>
              </a:ext>
            </a:extLst>
          </p:cNvPr>
          <p:cNvSpPr/>
          <p:nvPr/>
        </p:nvSpPr>
        <p:spPr>
          <a:xfrm>
            <a:off x="3695133" y="3504465"/>
            <a:ext cx="572827" cy="57651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768E7C8-02D6-CBD6-5FD0-C5CF79D0D751}"/>
              </a:ext>
            </a:extLst>
          </p:cNvPr>
          <p:cNvCxnSpPr>
            <a:cxnSpLocks/>
          </p:cNvCxnSpPr>
          <p:nvPr/>
        </p:nvCxnSpPr>
        <p:spPr>
          <a:xfrm>
            <a:off x="3981546" y="3204482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1CC4D4FB-17D7-CDA1-9561-C77AE0FCBE07}"/>
              </a:ext>
            </a:extLst>
          </p:cNvPr>
          <p:cNvSpPr/>
          <p:nvPr/>
        </p:nvSpPr>
        <p:spPr>
          <a:xfrm>
            <a:off x="8670228" y="1479767"/>
            <a:ext cx="1610375" cy="1174849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b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u="sng" kern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the Count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Entry, De-duplication, Analysis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Submit to HDX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Debrief and Summarize for 202</a:t>
            </a:r>
            <a:r>
              <a:rPr lang="en-US" sz="125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Plan</a:t>
            </a:r>
            <a:endParaRPr lang="en-US" sz="1250" kern="1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B2D0896F-FFA3-BAB6-A37D-CFC0B6249491}"/>
              </a:ext>
            </a:extLst>
          </p:cNvPr>
          <p:cNvSpPr/>
          <p:nvPr/>
        </p:nvSpPr>
        <p:spPr>
          <a:xfrm>
            <a:off x="9189003" y="3504464"/>
            <a:ext cx="572827" cy="57651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66BDA60-2C9F-08A9-00FD-F708B8B029C2}"/>
              </a:ext>
            </a:extLst>
          </p:cNvPr>
          <p:cNvCxnSpPr>
            <a:cxnSpLocks/>
          </p:cNvCxnSpPr>
          <p:nvPr/>
        </p:nvCxnSpPr>
        <p:spPr>
          <a:xfrm>
            <a:off x="10397280" y="3194957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E8B60403-482E-E3F6-82D4-198C7CCA4175}"/>
              </a:ext>
            </a:extLst>
          </p:cNvPr>
          <p:cNvSpPr/>
          <p:nvPr/>
        </p:nvSpPr>
        <p:spPr>
          <a:xfrm>
            <a:off x="7207766" y="4327128"/>
            <a:ext cx="1563821" cy="970073"/>
          </a:xfrm>
          <a:custGeom>
            <a:avLst/>
            <a:gdLst>
              <a:gd name="connsiteX0" fmla="*/ 0 w 767745"/>
              <a:gd name="connsiteY0" fmla="*/ 0 h 2306044"/>
              <a:gd name="connsiteX1" fmla="*/ 767745 w 767745"/>
              <a:gd name="connsiteY1" fmla="*/ 0 h 2306044"/>
              <a:gd name="connsiteX2" fmla="*/ 767745 w 767745"/>
              <a:gd name="connsiteY2" fmla="*/ 2306044 h 2306044"/>
              <a:gd name="connsiteX3" fmla="*/ 0 w 767745"/>
              <a:gd name="connsiteY3" fmla="*/ 2306044 h 2306044"/>
              <a:gd name="connsiteX4" fmla="*/ 0 w 767745"/>
              <a:gd name="connsiteY4" fmla="*/ 0 h 230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745" h="2306044">
                <a:moveTo>
                  <a:pt x="0" y="0"/>
                </a:moveTo>
                <a:lnTo>
                  <a:pt x="767745" y="0"/>
                </a:lnTo>
                <a:lnTo>
                  <a:pt x="767745" y="2306044"/>
                </a:lnTo>
                <a:lnTo>
                  <a:pt x="0" y="23060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85344" rIns="0" bIns="85344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Week of January 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Publicize PIT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5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 PIT Count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5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Week of 1/23 – 1/28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5967529-FDFA-E506-2E48-A5C3A20BF878}"/>
              </a:ext>
            </a:extLst>
          </p:cNvPr>
          <p:cNvSpPr/>
          <p:nvPr/>
        </p:nvSpPr>
        <p:spPr>
          <a:xfrm>
            <a:off x="7703263" y="3504465"/>
            <a:ext cx="572827" cy="5765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E6F79E6-DEE5-93CD-082A-627464A50E41}"/>
              </a:ext>
            </a:extLst>
          </p:cNvPr>
          <p:cNvCxnSpPr>
            <a:cxnSpLocks/>
          </p:cNvCxnSpPr>
          <p:nvPr/>
        </p:nvCxnSpPr>
        <p:spPr>
          <a:xfrm>
            <a:off x="7989676" y="4076972"/>
            <a:ext cx="0" cy="30791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Slide Number Placeholder 2">
            <a:extLst>
              <a:ext uri="{FF2B5EF4-FFF2-40B4-BE49-F238E27FC236}">
                <a16:creationId xmlns:a16="http://schemas.microsoft.com/office/drawing/2014/main" id="{7B50C4F5-CC3E-AE8D-BF8C-EB8D69B7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0383" y="6248400"/>
            <a:ext cx="1706217" cy="365125"/>
          </a:xfrm>
        </p:spPr>
        <p:txBody>
          <a:bodyPr/>
          <a:lstStyle/>
          <a:p>
            <a:fld id="{B0F079CF-D13A-4322-BF4F-8A1D5A0F4D0C}" type="slidenum">
              <a:rPr lang="en-US" sz="1250" b="1" u="sng"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endParaRPr lang="en-US" sz="1250" b="1" u="sng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146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E71A-31F8-CE1D-AC12-3DA2AF316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Recruitment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3597B-BC39-0FC3-5E17-C6D9D4718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Leads</a:t>
            </a:r>
          </a:p>
          <a:p>
            <a:pPr lvl="1"/>
            <a:r>
              <a:rPr lang="en-US" dirty="0"/>
              <a:t>Media and Publicity Coordinator (+1 support volunteers)</a:t>
            </a:r>
          </a:p>
          <a:p>
            <a:pPr lvl="1"/>
            <a:r>
              <a:rPr lang="en-US" dirty="0"/>
              <a:t>Donations and Incentives Coordinator (+2 support volunteers)</a:t>
            </a:r>
          </a:p>
          <a:p>
            <a:pPr lvl="1"/>
            <a:r>
              <a:rPr lang="en-US" dirty="0"/>
              <a:t>Youth, Students, and Families Coordinator (+2 support volunteers)</a:t>
            </a:r>
          </a:p>
          <a:p>
            <a:pPr lvl="1"/>
            <a:r>
              <a:rPr lang="en-US" dirty="0"/>
              <a:t>Veteran Coordinator (+1 support volunteers)</a:t>
            </a:r>
          </a:p>
          <a:p>
            <a:pPr lvl="1"/>
            <a:r>
              <a:rPr lang="en-US" dirty="0"/>
              <a:t>Street Outreach Coordinator (+2 support volunteers)</a:t>
            </a:r>
          </a:p>
          <a:p>
            <a:pPr lvl="1"/>
            <a:r>
              <a:rPr lang="en-US" dirty="0"/>
              <a:t>Known-Locations Coordinator (+2 support volunteers)</a:t>
            </a:r>
          </a:p>
        </p:txBody>
      </p:sp>
    </p:spTree>
    <p:extLst>
      <p:ext uri="{BB962C8B-B14F-4D97-AF65-F5344CB8AC3E}">
        <p14:creationId xmlns:p14="http://schemas.microsoft.com/office/powerpoint/2010/main" val="2433621365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Luminous</Template>
  <TotalTime>40</TotalTime>
  <Words>486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Avenir Next LT Pro</vt:lpstr>
      <vt:lpstr>Calibri</vt:lpstr>
      <vt:lpstr>Sabon Next LT</vt:lpstr>
      <vt:lpstr>Wingdings</vt:lpstr>
      <vt:lpstr>LuminousVTI</vt:lpstr>
      <vt:lpstr>2024 Point-in-Time Count Planning Meeting</vt:lpstr>
      <vt:lpstr>Agenda</vt:lpstr>
      <vt:lpstr>2023 PIT Recap: What did we learn?</vt:lpstr>
      <vt:lpstr>Added Support by Government &amp; Volunteer Co-Coordinator</vt:lpstr>
      <vt:lpstr>Added Street Outreach Teams </vt:lpstr>
      <vt:lpstr>Real-time PIT Data </vt:lpstr>
      <vt:lpstr>Volunteer Appreciation </vt:lpstr>
      <vt:lpstr>Timeline</vt:lpstr>
      <vt:lpstr>Committee Recruitment</vt:lpstr>
      <vt:lpstr>Become a Team Lead</vt:lpstr>
      <vt:lpstr>What’s Next? </vt:lpstr>
      <vt:lpstr>Next Meeting Date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Point-in-Time Count Planning Meeting</dc:title>
  <dc:creator>Martika Baker</dc:creator>
  <cp:lastModifiedBy>Martika Baker</cp:lastModifiedBy>
  <cp:revision>1</cp:revision>
  <dcterms:created xsi:type="dcterms:W3CDTF">2023-10-24T14:00:18Z</dcterms:created>
  <dcterms:modified xsi:type="dcterms:W3CDTF">2023-10-24T14:41:15Z</dcterms:modified>
</cp:coreProperties>
</file>